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2"/>
  </p:handoutMasterIdLst>
  <p:sldIdLst>
    <p:sldId id="256" r:id="rId2"/>
    <p:sldId id="265" r:id="rId3"/>
    <p:sldId id="257" r:id="rId4"/>
    <p:sldId id="261" r:id="rId5"/>
    <p:sldId id="258" r:id="rId6"/>
    <p:sldId id="262" r:id="rId7"/>
    <p:sldId id="260" r:id="rId8"/>
    <p:sldId id="263" r:id="rId9"/>
    <p:sldId id="259" r:id="rId10"/>
    <p:sldId id="264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66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8" d="100"/>
          <a:sy n="88" d="100"/>
        </p:scale>
        <p:origin x="-3870" y="-108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CA944F-D459-4107-8D2F-D53FEE3B153A}" type="datetimeFigureOut">
              <a:rPr lang="en-US" smtClean="0"/>
              <a:t>4/6/2012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E2A953-6674-491D-A9C6-8466BB69F830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6096000"/>
            <a:ext cx="6781800" cy="503238"/>
          </a:xfrm>
        </p:spPr>
        <p:txBody>
          <a:bodyPr>
            <a:noAutofit/>
          </a:bodyPr>
          <a:lstStyle>
            <a:lvl1pPr algn="l">
              <a:defRPr sz="2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5867400"/>
          </a:xfrm>
        </p:spPr>
        <p:txBody>
          <a:bodyPr anchor="ctr" anchorCtr="0"/>
          <a:lstStyle>
            <a:lvl1pPr algn="ctr">
              <a:defRPr baseline="0">
                <a:latin typeface="Tempus Sans ITC" pitchFamily="82" charset="0"/>
                <a:ea typeface="08서울남산체 B" pitchFamily="18" charset="-127"/>
              </a:defRPr>
            </a:lvl1pPr>
            <a:lvl2pPr algn="ctr">
              <a:defRPr baseline="0">
                <a:latin typeface="Tempus Sans ITC" pitchFamily="82" charset="0"/>
                <a:ea typeface="08서울남산체 B" pitchFamily="18" charset="-127"/>
              </a:defRPr>
            </a:lvl2pPr>
            <a:lvl3pPr algn="ctr">
              <a:defRPr baseline="0">
                <a:latin typeface="Tempus Sans ITC" pitchFamily="82" charset="0"/>
                <a:ea typeface="08서울남산체 B" pitchFamily="18" charset="-127"/>
              </a:defRPr>
            </a:lvl3pPr>
            <a:lvl4pPr algn="ctr">
              <a:defRPr baseline="0">
                <a:latin typeface="Tempus Sans ITC" pitchFamily="82" charset="0"/>
                <a:ea typeface="08서울남산체 B" pitchFamily="18" charset="-127"/>
              </a:defRPr>
            </a:lvl4pPr>
            <a:lvl5pPr algn="ctr">
              <a:defRPr baseline="0">
                <a:latin typeface="Tempus Sans ITC" pitchFamily="82" charset="0"/>
                <a:ea typeface="08서울남산체 B" pitchFamily="18" charset="-127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026" name="Picture 2" descr="C:\Users\Sangmaster\Desktop\To1Another Files\Artwork\Combined Logo (17Feb12)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62600" y="6019800"/>
            <a:ext cx="3429000" cy="681990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4/6/2012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4/6/2012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4/6/2012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54000">
              <a:schemeClr val="bg1"/>
            </a:gs>
            <a:gs pos="0">
              <a:srgbClr val="FFFF00"/>
            </a:gs>
          </a:gsLst>
          <a:lin ang="27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28600" y="6019800"/>
            <a:ext cx="6781800" cy="685800"/>
          </a:xfrm>
        </p:spPr>
        <p:txBody>
          <a:bodyPr>
            <a:normAutofit/>
          </a:bodyPr>
          <a:lstStyle/>
          <a:p>
            <a:r>
              <a:rPr lang="ko-KR" altLang="en-US" sz="1800" dirty="0" smtClean="0">
                <a:latin typeface="Tempus Sans ITC" pitchFamily="82" charset="0"/>
                <a:ea typeface="08서울남산체 B" pitchFamily="18" charset="-127"/>
              </a:rPr>
              <a:t>서로를 위한 </a:t>
            </a:r>
            <a:r>
              <a:rPr lang="ko-KR" altLang="en-US" sz="1800" dirty="0" smtClean="0">
                <a:latin typeface="Tempus Sans ITC" pitchFamily="82" charset="0"/>
                <a:ea typeface="08서울남산체 B" pitchFamily="18" charset="-127"/>
              </a:rPr>
              <a:t>기도</a:t>
            </a:r>
            <a:r>
              <a:rPr lang="en-US" altLang="ko-KR" sz="1800" dirty="0" smtClean="0">
                <a:latin typeface="Tempus Sans ITC" pitchFamily="82" charset="0"/>
                <a:ea typeface="08서울남산체 B" pitchFamily="18" charset="-127"/>
              </a:rPr>
              <a:t/>
            </a:r>
            <a:br>
              <a:rPr lang="en-US" altLang="ko-KR" sz="1800" dirty="0" smtClean="0">
                <a:latin typeface="Tempus Sans ITC" pitchFamily="82" charset="0"/>
                <a:ea typeface="08서울남산체 B" pitchFamily="18" charset="-127"/>
              </a:rPr>
            </a:br>
            <a:r>
              <a:rPr lang="en-US" altLang="ko-KR" sz="1800" dirty="0" smtClean="0">
                <a:latin typeface="Tempus Sans ITC" pitchFamily="82" charset="0"/>
                <a:ea typeface="08서울남산체 B" pitchFamily="18" charset="-127"/>
              </a:rPr>
              <a:t>Prayer </a:t>
            </a:r>
            <a:r>
              <a:rPr lang="en-US" altLang="ko-KR" sz="1800" dirty="0" smtClean="0">
                <a:latin typeface="Tempus Sans ITC" pitchFamily="82" charset="0"/>
                <a:ea typeface="08서울남산체 B" pitchFamily="18" charset="-127"/>
              </a:rPr>
              <a:t>for One Another</a:t>
            </a:r>
            <a:endParaRPr lang="en-US" sz="1800" dirty="0">
              <a:latin typeface="Tempus Sans ITC" pitchFamily="82" charset="0"/>
              <a:ea typeface="08서울남산체 B" pitchFamily="18" charset="-127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0" y="0"/>
            <a:ext cx="9144000" cy="6019800"/>
          </a:xfrm>
        </p:spPr>
        <p:txBody>
          <a:bodyPr>
            <a:noAutofit/>
          </a:bodyPr>
          <a:lstStyle/>
          <a:p>
            <a:pPr marL="1588" indent="-1588">
              <a:buNone/>
            </a:pPr>
            <a:r>
              <a:rPr lang="ko-KR" altLang="en-US" sz="4000" dirty="0" smtClean="0"/>
              <a:t>예수님을 사랑</a:t>
            </a:r>
            <a:r>
              <a:rPr lang="ko-KR" altLang="en-US" sz="4000" dirty="0" smtClean="0"/>
              <a:t>하</a:t>
            </a:r>
            <a:r>
              <a:rPr lang="ko-KR" altLang="en-US" sz="4000" dirty="0" smtClean="0"/>
              <a:t>는 </a:t>
            </a:r>
            <a:r>
              <a:rPr lang="ko-KR" altLang="en-US" sz="4000" dirty="0" smtClean="0"/>
              <a:t>사람들은 만나는 </a:t>
            </a:r>
            <a:r>
              <a:rPr lang="ko-KR" altLang="en-US" sz="4000" dirty="0" smtClean="0"/>
              <a:t>사람마다 기도로 축복할 수 있으며 하나님이 그들의 삶을 바꾸시는 </a:t>
            </a:r>
            <a:r>
              <a:rPr lang="ko-KR" altLang="en-US" sz="4000" dirty="0" smtClean="0"/>
              <a:t>것을 볼 수 </a:t>
            </a:r>
            <a:r>
              <a:rPr lang="ko-KR" altLang="en-US" sz="4000" dirty="0" smtClean="0"/>
              <a:t>있다</a:t>
            </a:r>
            <a:endParaRPr lang="en-US" altLang="ko-KR" sz="4000" dirty="0" smtClean="0"/>
          </a:p>
          <a:p>
            <a:pPr marL="1588" indent="-1588">
              <a:buNone/>
            </a:pPr>
            <a:r>
              <a:rPr lang="en-US" sz="2800" dirty="0" smtClean="0"/>
              <a:t>As people who love Jesus, we have the ability to bless</a:t>
            </a:r>
            <a:br>
              <a:rPr lang="en-US" sz="2800" dirty="0" smtClean="0"/>
            </a:br>
            <a:r>
              <a:rPr lang="en-US" sz="2800" dirty="0" smtClean="0"/>
              <a:t>others through prayer and see God change their lives</a:t>
            </a:r>
            <a:br>
              <a:rPr lang="en-US" sz="2800" dirty="0" smtClean="0"/>
            </a:br>
            <a:endParaRPr lang="en-US" sz="2800" dirty="0" smtClean="0"/>
          </a:p>
          <a:p>
            <a:pPr marL="1588" indent="-1588">
              <a:buNone/>
            </a:pPr>
            <a:r>
              <a:rPr lang="ko-KR" altLang="en-US" sz="4000" dirty="0" smtClean="0"/>
              <a:t>우리의 기도를 통하여 그들이</a:t>
            </a:r>
            <a:r>
              <a:rPr lang="en-US" altLang="ko-KR" sz="4000" dirty="0" smtClean="0"/>
              <a:t/>
            </a:r>
            <a:br>
              <a:rPr lang="en-US" altLang="ko-KR" sz="4000" dirty="0" smtClean="0"/>
            </a:br>
            <a:r>
              <a:rPr lang="ko-KR" altLang="en-US" sz="4000" dirty="0" smtClean="0"/>
              <a:t>하나님을 만날 수 있는 통로가 될 수 있다</a:t>
            </a:r>
            <a:endParaRPr lang="en-US" altLang="ko-KR" sz="4000" dirty="0" smtClean="0"/>
          </a:p>
          <a:p>
            <a:pPr marL="1588" indent="-1588">
              <a:buNone/>
            </a:pPr>
            <a:r>
              <a:rPr lang="en-US" sz="2800" dirty="0" smtClean="0"/>
              <a:t>Through our prayer, we can be an access</a:t>
            </a:r>
            <a:br>
              <a:rPr lang="en-US" sz="2800" dirty="0" smtClean="0"/>
            </a:br>
            <a:r>
              <a:rPr lang="en-US" sz="2800" dirty="0" smtClean="0"/>
              <a:t>to allow people to come to know </a:t>
            </a:r>
            <a:r>
              <a:rPr lang="en-US" sz="2800" dirty="0" smtClean="0"/>
              <a:t>God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o-KR" altLang="en-US" sz="1800" dirty="0" smtClean="0">
                <a:latin typeface="Tempus Sans ITC" pitchFamily="82" charset="0"/>
                <a:ea typeface="08서울남산체 B" pitchFamily="18" charset="-127"/>
              </a:rPr>
              <a:t>서로를 위한 기도</a:t>
            </a:r>
            <a:r>
              <a:rPr lang="en-US" altLang="ko-KR" sz="1800" dirty="0" smtClean="0">
                <a:latin typeface="Tempus Sans ITC" pitchFamily="82" charset="0"/>
                <a:ea typeface="08서울남산체 B" pitchFamily="18" charset="-127"/>
              </a:rPr>
              <a:t> </a:t>
            </a:r>
            <a:r>
              <a:rPr lang="ko-KR" altLang="en-US" sz="1800" dirty="0" smtClean="0">
                <a:latin typeface="Tempus Sans ITC" pitchFamily="82" charset="0"/>
                <a:ea typeface="08서울남산체 B" pitchFamily="18" charset="-127"/>
              </a:rPr>
              <a:t>규칙</a:t>
            </a:r>
            <a:r>
              <a:rPr lang="en-US" altLang="ko-KR" sz="1800" dirty="0" smtClean="0">
                <a:latin typeface="Tempus Sans ITC" pitchFamily="82" charset="0"/>
                <a:ea typeface="08서울남산체 B" pitchFamily="18" charset="-127"/>
              </a:rPr>
              <a:t/>
            </a:r>
            <a:br>
              <a:rPr lang="en-US" altLang="ko-KR" sz="1800" dirty="0" smtClean="0">
                <a:latin typeface="Tempus Sans ITC" pitchFamily="82" charset="0"/>
                <a:ea typeface="08서울남산체 B" pitchFamily="18" charset="-127"/>
              </a:rPr>
            </a:br>
            <a:r>
              <a:rPr lang="en-US" altLang="ko-KR" sz="1800" dirty="0" smtClean="0">
                <a:latin typeface="Tempus Sans ITC" pitchFamily="82" charset="0"/>
                <a:ea typeface="08서울남산체 B" pitchFamily="18" charset="-127"/>
              </a:rPr>
              <a:t>Rules for Prayer for One Another</a:t>
            </a:r>
            <a:endParaRPr lang="en-US" sz="1800" dirty="0">
              <a:latin typeface="Tempus Sans ITC" pitchFamily="82" charset="0"/>
              <a:ea typeface="08서울남산체 B" pitchFamily="18" charset="-127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52400" y="228600"/>
            <a:ext cx="8839200" cy="5638800"/>
          </a:xfrm>
        </p:spPr>
        <p:txBody>
          <a:bodyPr>
            <a:noAutofit/>
          </a:bodyPr>
          <a:lstStyle/>
          <a:p>
            <a:pPr algn="l">
              <a:buNone/>
            </a:pPr>
            <a:r>
              <a:rPr lang="en-US" altLang="ko-KR" dirty="0" smtClean="0">
                <a:solidFill>
                  <a:srgbClr val="00B050"/>
                </a:solidFill>
              </a:rPr>
              <a:t>(</a:t>
            </a:r>
            <a:r>
              <a:rPr lang="ko-KR" altLang="en-US" dirty="0" smtClean="0">
                <a:solidFill>
                  <a:srgbClr val="00B050"/>
                </a:solidFill>
              </a:rPr>
              <a:t>비판</a:t>
            </a:r>
            <a:r>
              <a:rPr lang="en-US" altLang="ko-KR" dirty="0" smtClean="0">
                <a:solidFill>
                  <a:srgbClr val="00B050"/>
                </a:solidFill>
              </a:rPr>
              <a:t>)</a:t>
            </a:r>
            <a:r>
              <a:rPr lang="ko-KR" altLang="en-US" sz="2400" dirty="0" smtClean="0">
                <a:solidFill>
                  <a:srgbClr val="00B050"/>
                </a:solidFill>
              </a:rPr>
              <a:t>하지 맙시다</a:t>
            </a:r>
            <a:r>
              <a:rPr lang="ko-KR" altLang="en-US" dirty="0" smtClean="0">
                <a:solidFill>
                  <a:srgbClr val="00B050"/>
                </a:solidFill>
              </a:rPr>
              <a:t> </a:t>
            </a:r>
            <a:r>
              <a:rPr lang="en-US" altLang="ko-KR" dirty="0" smtClean="0">
                <a:solidFill>
                  <a:srgbClr val="00B050"/>
                </a:solidFill>
              </a:rPr>
              <a:t>(No Judgment</a:t>
            </a:r>
            <a:r>
              <a:rPr lang="en-US" altLang="ko-KR" dirty="0" smtClean="0">
                <a:solidFill>
                  <a:srgbClr val="00B050"/>
                </a:solidFill>
              </a:rPr>
              <a:t>)</a:t>
            </a: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ko-KR" altLang="en-US" sz="2400" dirty="0" smtClean="0"/>
              <a:t>사랑하는 마음</a:t>
            </a:r>
            <a:r>
              <a:rPr lang="en-US" altLang="ko-KR" sz="2400" dirty="0" smtClean="0"/>
              <a:t>, </a:t>
            </a:r>
            <a:r>
              <a:rPr lang="ko-KR" altLang="en-US" sz="2400" dirty="0" smtClean="0"/>
              <a:t>축복하는 마음으로 기도 합시다</a:t>
            </a:r>
            <a:r>
              <a:rPr lang="en-US" altLang="ko-KR" sz="2400" dirty="0" smtClean="0"/>
              <a:t/>
            </a:r>
            <a:br>
              <a:rPr lang="en-US" altLang="ko-KR" sz="2400" dirty="0" smtClean="0"/>
            </a:br>
            <a:r>
              <a:rPr lang="en-US" altLang="ko-KR" sz="2400" dirty="0" smtClean="0"/>
              <a:t>Let us pray only with the heart of love and blessing</a:t>
            </a:r>
            <a:endParaRPr lang="en-US" sz="2400" dirty="0" smtClean="0"/>
          </a:p>
          <a:p>
            <a:pPr algn="l">
              <a:buNone/>
            </a:pPr>
            <a:endParaRPr lang="en-US" sz="2000" dirty="0" smtClean="0"/>
          </a:p>
          <a:p>
            <a:pPr algn="l">
              <a:buNone/>
            </a:pPr>
            <a:r>
              <a:rPr lang="en-US" dirty="0" smtClean="0">
                <a:solidFill>
                  <a:srgbClr val="00B050"/>
                </a:solidFill>
              </a:rPr>
              <a:t>(</a:t>
            </a:r>
            <a:r>
              <a:rPr lang="ko-KR" altLang="en-US" dirty="0" smtClean="0">
                <a:solidFill>
                  <a:srgbClr val="00B050"/>
                </a:solidFill>
              </a:rPr>
              <a:t>비밀</a:t>
            </a:r>
            <a:r>
              <a:rPr lang="en-US" altLang="ko-KR" dirty="0" smtClean="0">
                <a:solidFill>
                  <a:srgbClr val="00B050"/>
                </a:solidFill>
              </a:rPr>
              <a:t>)</a:t>
            </a:r>
            <a:r>
              <a:rPr lang="ko-KR" altLang="en-US" sz="2400" dirty="0" smtClean="0">
                <a:solidFill>
                  <a:srgbClr val="00B050"/>
                </a:solidFill>
              </a:rPr>
              <a:t>을 지켜줍시다</a:t>
            </a:r>
            <a:r>
              <a:rPr lang="ko-KR" altLang="en-US" dirty="0" smtClean="0">
                <a:solidFill>
                  <a:srgbClr val="00B050"/>
                </a:solidFill>
              </a:rPr>
              <a:t> </a:t>
            </a:r>
            <a:r>
              <a:rPr lang="en-US" altLang="ko-KR" dirty="0" smtClean="0">
                <a:solidFill>
                  <a:srgbClr val="00B050"/>
                </a:solidFill>
              </a:rPr>
              <a:t>(Confidentiality) </a:t>
            </a:r>
            <a:r>
              <a:rPr lang="en-US" altLang="ko-KR" sz="2000" dirty="0" smtClean="0"/>
              <a:t/>
            </a:r>
            <a:br>
              <a:rPr lang="en-US" altLang="ko-KR" sz="2000" dirty="0" smtClean="0"/>
            </a:br>
            <a:r>
              <a:rPr lang="ko-KR" altLang="en-US" sz="2400" dirty="0" smtClean="0"/>
              <a:t>성전 안에서 있던 일을 밖에서 나누지 마세요</a:t>
            </a:r>
            <a:r>
              <a:rPr lang="en-US" altLang="ko-KR" sz="2400" dirty="0" smtClean="0"/>
              <a:t/>
            </a:r>
            <a:br>
              <a:rPr lang="en-US" altLang="ko-KR" sz="2400" dirty="0" smtClean="0"/>
            </a:br>
            <a:r>
              <a:rPr lang="en-US" sz="2400" dirty="0" smtClean="0"/>
              <a:t>Don't share what happens in here outside </a:t>
            </a:r>
            <a:r>
              <a:rPr lang="en-US" sz="2400" dirty="0" smtClean="0"/>
              <a:t>of this prayer room</a:t>
            </a:r>
          </a:p>
          <a:p>
            <a:pPr algn="l">
              <a:buNone/>
            </a:pPr>
            <a:endParaRPr lang="en-US" sz="2000" dirty="0" smtClean="0"/>
          </a:p>
          <a:p>
            <a:pPr algn="l">
              <a:buNone/>
            </a:pPr>
            <a:r>
              <a:rPr lang="en-US" dirty="0" smtClean="0">
                <a:solidFill>
                  <a:srgbClr val="00B050"/>
                </a:solidFill>
              </a:rPr>
              <a:t>(</a:t>
            </a:r>
            <a:r>
              <a:rPr lang="ko-KR" altLang="en-US" dirty="0" smtClean="0">
                <a:solidFill>
                  <a:srgbClr val="00B050"/>
                </a:solidFill>
              </a:rPr>
              <a:t>솔직함과 믿음</a:t>
            </a:r>
            <a:r>
              <a:rPr lang="en-US" altLang="ko-KR" dirty="0" smtClean="0">
                <a:solidFill>
                  <a:srgbClr val="00B050"/>
                </a:solidFill>
              </a:rPr>
              <a:t>)</a:t>
            </a:r>
            <a:r>
              <a:rPr lang="ko-KR" altLang="en-US" sz="2400" dirty="0" smtClean="0">
                <a:solidFill>
                  <a:srgbClr val="00B050"/>
                </a:solidFill>
              </a:rPr>
              <a:t>으로</a:t>
            </a:r>
            <a:r>
              <a:rPr lang="en-US" altLang="ko-KR" sz="2400" dirty="0" smtClean="0">
                <a:solidFill>
                  <a:srgbClr val="00B050"/>
                </a:solidFill>
              </a:rPr>
              <a:t> </a:t>
            </a:r>
            <a:r>
              <a:rPr lang="ko-KR" altLang="en-US" sz="2400" dirty="0" smtClean="0">
                <a:solidFill>
                  <a:srgbClr val="00B050"/>
                </a:solidFill>
              </a:rPr>
              <a:t>기도 합시다</a:t>
            </a:r>
            <a:r>
              <a:rPr lang="ko-KR" altLang="en-US" dirty="0" smtClean="0">
                <a:solidFill>
                  <a:srgbClr val="00B050"/>
                </a:solidFill>
              </a:rPr>
              <a:t> </a:t>
            </a:r>
            <a:r>
              <a:rPr lang="en-US" altLang="ko-KR" dirty="0" smtClean="0">
                <a:solidFill>
                  <a:srgbClr val="00B050"/>
                </a:solidFill>
              </a:rPr>
              <a:t>(Honesty </a:t>
            </a:r>
            <a:r>
              <a:rPr lang="en-US" altLang="ko-KR" dirty="0" smtClean="0">
                <a:solidFill>
                  <a:srgbClr val="00B050"/>
                </a:solidFill>
              </a:rPr>
              <a:t>and Faith) </a:t>
            </a: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ko-KR" altLang="en-US" sz="2400" dirty="0" smtClean="0"/>
              <a:t>겸손한 자세에서 하나님이 놀라운 일을 할 것을 믿으며 기도합시다</a:t>
            </a:r>
            <a:r>
              <a:rPr lang="en-US" altLang="ko-KR" sz="2400" dirty="0" smtClean="0"/>
              <a:t/>
            </a:r>
            <a:br>
              <a:rPr lang="en-US" altLang="ko-KR" sz="2400" dirty="0" smtClean="0"/>
            </a:br>
            <a:r>
              <a:rPr lang="en-US" altLang="ko-KR" sz="2400" dirty="0" smtClean="0"/>
              <a:t>Let us pray from a position of humility, but with firm faith that God will do amazing things</a:t>
            </a:r>
            <a:endParaRPr lang="en-US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1800" dirty="0" smtClean="0">
                <a:latin typeface="Tempus Sans ITC" pitchFamily="82" charset="0"/>
                <a:ea typeface="08서울남산체 B" pitchFamily="18" charset="-127"/>
              </a:rPr>
              <a:t>Draw Me Nearer (</a:t>
            </a:r>
            <a:r>
              <a:rPr lang="ko-KR" altLang="en-US" sz="1800" dirty="0" smtClean="0">
                <a:latin typeface="Tempus Sans ITC" pitchFamily="82" charset="0"/>
                <a:ea typeface="08서울남산체 B" pitchFamily="18" charset="-127"/>
              </a:rPr>
              <a:t>주의 음성을 내가 </a:t>
            </a:r>
            <a:r>
              <a:rPr lang="ko-KR" altLang="en-US" sz="1800" dirty="0" smtClean="0">
                <a:latin typeface="Tempus Sans ITC" pitchFamily="82" charset="0"/>
                <a:ea typeface="08서울남산체 B" pitchFamily="18" charset="-127"/>
              </a:rPr>
              <a:t>들으니</a:t>
            </a:r>
            <a:r>
              <a:rPr lang="en-US" altLang="ko-KR" sz="1800" dirty="0" smtClean="0">
                <a:latin typeface="Tempus Sans ITC" pitchFamily="82" charset="0"/>
                <a:ea typeface="08서울남산체 B" pitchFamily="18" charset="-127"/>
              </a:rPr>
              <a:t>, </a:t>
            </a:r>
            <a:r>
              <a:rPr lang="ko-KR" altLang="en-US" sz="1800" dirty="0" smtClean="0">
                <a:latin typeface="Tempus Sans ITC" pitchFamily="82" charset="0"/>
                <a:ea typeface="08서울남산체 B" pitchFamily="18" charset="-127"/>
              </a:rPr>
              <a:t>찬</a:t>
            </a:r>
            <a:r>
              <a:rPr lang="en-US" altLang="ko-KR" sz="1800" dirty="0" smtClean="0">
                <a:latin typeface="Tempus Sans ITC" pitchFamily="82" charset="0"/>
                <a:ea typeface="08서울남산체 B" pitchFamily="18" charset="-127"/>
              </a:rPr>
              <a:t>219)</a:t>
            </a:r>
            <a:endParaRPr lang="en-US" sz="1800" dirty="0">
              <a:latin typeface="Tempus Sans ITC" pitchFamily="82" charset="0"/>
              <a:ea typeface="08서울남산체 B" pitchFamily="18" charset="-127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3600" dirty="0" smtClean="0"/>
              <a:t>1. I am </a:t>
            </a:r>
            <a:r>
              <a:rPr lang="en-US" sz="3600" dirty="0" err="1" smtClean="0"/>
              <a:t>Thine</a:t>
            </a:r>
            <a:r>
              <a:rPr lang="en-US" sz="3600" dirty="0" smtClean="0"/>
              <a:t>, O Lord, I have heard Thy </a:t>
            </a:r>
            <a:r>
              <a:rPr lang="en-US" sz="3600" dirty="0" smtClean="0"/>
              <a:t>voice,</a:t>
            </a:r>
            <a:br>
              <a:rPr lang="en-US" sz="3600" dirty="0" smtClean="0"/>
            </a:br>
            <a:r>
              <a:rPr lang="en-US" sz="3600" dirty="0" smtClean="0"/>
              <a:t>and </a:t>
            </a:r>
            <a:r>
              <a:rPr lang="en-US" sz="3600" dirty="0" smtClean="0"/>
              <a:t>it told Thy love to me;</a:t>
            </a:r>
          </a:p>
          <a:p>
            <a:pPr>
              <a:buNone/>
            </a:pPr>
            <a:r>
              <a:rPr lang="ko-KR" altLang="en-US" sz="3600" dirty="0" smtClean="0"/>
              <a:t>주의 음성을 내가 들으니 사랑하는 말일세</a:t>
            </a:r>
          </a:p>
          <a:p>
            <a:pPr>
              <a:buNone/>
            </a:pPr>
            <a:endParaRPr lang="en-US" sz="3600" dirty="0" smtClean="0"/>
          </a:p>
          <a:p>
            <a:pPr>
              <a:buNone/>
            </a:pPr>
            <a:r>
              <a:rPr lang="en-US" sz="3600" dirty="0" smtClean="0"/>
              <a:t>But </a:t>
            </a:r>
            <a:r>
              <a:rPr lang="en-US" sz="3600" dirty="0" smtClean="0"/>
              <a:t>I long to rise in the arms of </a:t>
            </a:r>
            <a:r>
              <a:rPr lang="en-US" sz="3600" dirty="0" smtClean="0"/>
              <a:t>faith</a:t>
            </a:r>
            <a:br>
              <a:rPr lang="en-US" sz="3600" dirty="0" smtClean="0"/>
            </a:br>
            <a:r>
              <a:rPr lang="en-US" sz="3600" dirty="0" smtClean="0"/>
              <a:t>and </a:t>
            </a:r>
            <a:r>
              <a:rPr lang="en-US" sz="3600" dirty="0" smtClean="0"/>
              <a:t>be closer drawn to Thee.</a:t>
            </a:r>
          </a:p>
          <a:p>
            <a:pPr>
              <a:buNone/>
            </a:pPr>
            <a:r>
              <a:rPr lang="ko-KR" altLang="en-US" sz="3600" dirty="0" smtClean="0"/>
              <a:t>믿는 맘으로 주께 가오니 나를 영접하소서</a:t>
            </a:r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1800" dirty="0" smtClean="0">
                <a:latin typeface="Tempus Sans ITC" pitchFamily="82" charset="0"/>
                <a:ea typeface="08서울남산체 B" pitchFamily="18" charset="-127"/>
              </a:rPr>
              <a:t>Draw Me Nearer (</a:t>
            </a:r>
            <a:r>
              <a:rPr lang="ko-KR" altLang="en-US" sz="1800" dirty="0" smtClean="0">
                <a:latin typeface="Tempus Sans ITC" pitchFamily="82" charset="0"/>
                <a:ea typeface="08서울남산체 B" pitchFamily="18" charset="-127"/>
              </a:rPr>
              <a:t>주의 음성을 내가 </a:t>
            </a:r>
            <a:r>
              <a:rPr lang="ko-KR" altLang="en-US" sz="1800" dirty="0" smtClean="0">
                <a:latin typeface="Tempus Sans ITC" pitchFamily="82" charset="0"/>
                <a:ea typeface="08서울남산체 B" pitchFamily="18" charset="-127"/>
              </a:rPr>
              <a:t>들으니</a:t>
            </a:r>
            <a:r>
              <a:rPr lang="en-US" altLang="ko-KR" sz="1800" dirty="0" smtClean="0">
                <a:latin typeface="Tempus Sans ITC" pitchFamily="82" charset="0"/>
                <a:ea typeface="08서울남산체 B" pitchFamily="18" charset="-127"/>
              </a:rPr>
              <a:t>, </a:t>
            </a:r>
            <a:r>
              <a:rPr lang="ko-KR" altLang="en-US" sz="1800" dirty="0" smtClean="0">
                <a:latin typeface="Tempus Sans ITC" pitchFamily="82" charset="0"/>
                <a:ea typeface="08서울남산체 B" pitchFamily="18" charset="-127"/>
              </a:rPr>
              <a:t>찬</a:t>
            </a:r>
            <a:r>
              <a:rPr lang="en-US" altLang="ko-KR" sz="1800" dirty="0" smtClean="0">
                <a:latin typeface="Tempus Sans ITC" pitchFamily="82" charset="0"/>
                <a:ea typeface="08서울남산체 B" pitchFamily="18" charset="-127"/>
              </a:rPr>
              <a:t>219)</a:t>
            </a:r>
            <a:endParaRPr lang="en-US" sz="1800" dirty="0">
              <a:latin typeface="Tempus Sans ITC" pitchFamily="82" charset="0"/>
              <a:ea typeface="08서울남산체 B" pitchFamily="18" charset="-127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3600" dirty="0" smtClean="0"/>
              <a:t>Draw me nearer, nearer blessed </a:t>
            </a:r>
            <a:r>
              <a:rPr lang="en-US" sz="3600" dirty="0" smtClean="0"/>
              <a:t>Lord,</a:t>
            </a:r>
            <a:br>
              <a:rPr lang="en-US" sz="3600" dirty="0" smtClean="0"/>
            </a:br>
            <a:r>
              <a:rPr lang="en-US" sz="3600" dirty="0" smtClean="0"/>
              <a:t>to </a:t>
            </a:r>
            <a:r>
              <a:rPr lang="en-US" sz="3600" dirty="0" smtClean="0"/>
              <a:t>the cross where Thou hast died.</a:t>
            </a:r>
          </a:p>
          <a:p>
            <a:pPr>
              <a:buNone/>
            </a:pPr>
            <a:r>
              <a:rPr lang="ko-KR" altLang="en-US" sz="3600" dirty="0" smtClean="0"/>
              <a:t>내가 매일 십자가 앞에 더 가까이 가오니</a:t>
            </a:r>
          </a:p>
          <a:p>
            <a:pPr>
              <a:buNone/>
            </a:pPr>
            <a:endParaRPr lang="en-US" sz="3600" dirty="0" smtClean="0"/>
          </a:p>
          <a:p>
            <a:pPr>
              <a:buNone/>
            </a:pPr>
            <a:r>
              <a:rPr lang="en-US" sz="3600" dirty="0" smtClean="0"/>
              <a:t>Draw </a:t>
            </a:r>
            <a:r>
              <a:rPr lang="en-US" sz="3600" dirty="0" smtClean="0"/>
              <a:t>me nearer, nearer, nearer blessed </a:t>
            </a:r>
            <a:r>
              <a:rPr lang="en-US" sz="3600" dirty="0" smtClean="0"/>
              <a:t>Lord,</a:t>
            </a:r>
            <a:br>
              <a:rPr lang="en-US" sz="3600" dirty="0" smtClean="0"/>
            </a:br>
            <a:r>
              <a:rPr lang="en-US" sz="3600" dirty="0" smtClean="0"/>
              <a:t>to </a:t>
            </a:r>
            <a:r>
              <a:rPr lang="en-US" sz="3600" dirty="0" smtClean="0"/>
              <a:t>Thy precious, bleeding </a:t>
            </a:r>
            <a:r>
              <a:rPr lang="en-US" sz="3600" dirty="0" smtClean="0"/>
              <a:t>side</a:t>
            </a:r>
            <a:endParaRPr lang="en-US" sz="3600" dirty="0" smtClean="0"/>
          </a:p>
          <a:p>
            <a:pPr>
              <a:buNone/>
            </a:pPr>
            <a:r>
              <a:rPr lang="ko-KR" altLang="en-US" sz="3600" dirty="0" smtClean="0"/>
              <a:t>구세주의 흘린 보배피로써 나를 정케 하소서</a:t>
            </a:r>
            <a:endParaRPr lang="en-US" sz="36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1800" dirty="0" smtClean="0">
                <a:latin typeface="Tempus Sans ITC" pitchFamily="82" charset="0"/>
                <a:ea typeface="08서울남산체 B" pitchFamily="18" charset="-127"/>
              </a:rPr>
              <a:t>Draw Me Nearer (</a:t>
            </a:r>
            <a:r>
              <a:rPr lang="ko-KR" altLang="en-US" sz="1800" dirty="0" smtClean="0">
                <a:latin typeface="Tempus Sans ITC" pitchFamily="82" charset="0"/>
                <a:ea typeface="08서울남산체 B" pitchFamily="18" charset="-127"/>
              </a:rPr>
              <a:t>주의 음성을 내가 </a:t>
            </a:r>
            <a:r>
              <a:rPr lang="ko-KR" altLang="en-US" sz="1800" dirty="0" smtClean="0">
                <a:latin typeface="Tempus Sans ITC" pitchFamily="82" charset="0"/>
                <a:ea typeface="08서울남산체 B" pitchFamily="18" charset="-127"/>
              </a:rPr>
              <a:t>들으니</a:t>
            </a:r>
            <a:r>
              <a:rPr lang="en-US" altLang="ko-KR" sz="1800" dirty="0" smtClean="0">
                <a:latin typeface="Tempus Sans ITC" pitchFamily="82" charset="0"/>
                <a:ea typeface="08서울남산체 B" pitchFamily="18" charset="-127"/>
              </a:rPr>
              <a:t>, </a:t>
            </a:r>
            <a:r>
              <a:rPr lang="ko-KR" altLang="en-US" sz="1800" dirty="0" smtClean="0">
                <a:latin typeface="Tempus Sans ITC" pitchFamily="82" charset="0"/>
                <a:ea typeface="08서울남산체 B" pitchFamily="18" charset="-127"/>
              </a:rPr>
              <a:t>찬</a:t>
            </a:r>
            <a:r>
              <a:rPr lang="en-US" altLang="ko-KR" sz="1800" dirty="0" smtClean="0">
                <a:latin typeface="Tempus Sans ITC" pitchFamily="82" charset="0"/>
                <a:ea typeface="08서울남산체 B" pitchFamily="18" charset="-127"/>
              </a:rPr>
              <a:t>219)</a:t>
            </a:r>
            <a:endParaRPr lang="en-US" sz="1800" dirty="0">
              <a:latin typeface="Tempus Sans ITC" pitchFamily="82" charset="0"/>
              <a:ea typeface="08서울남산체 B" pitchFamily="18" charset="-127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3600" dirty="0" smtClean="0"/>
              <a:t>2. Consecrate me now to Thy service, </a:t>
            </a:r>
            <a:r>
              <a:rPr lang="en-US" sz="3600" dirty="0" smtClean="0"/>
              <a:t>Lord,</a:t>
            </a:r>
            <a:br>
              <a:rPr lang="en-US" sz="3600" dirty="0" smtClean="0"/>
            </a:br>
            <a:r>
              <a:rPr lang="en-US" sz="3600" dirty="0" smtClean="0"/>
              <a:t>by </a:t>
            </a:r>
            <a:r>
              <a:rPr lang="en-US" sz="3600" dirty="0" smtClean="0"/>
              <a:t>the power of grace divine;</a:t>
            </a:r>
          </a:p>
          <a:p>
            <a:pPr>
              <a:buNone/>
            </a:pPr>
            <a:r>
              <a:rPr lang="ko-KR" altLang="en-US" sz="3600" dirty="0" smtClean="0"/>
              <a:t>주여 넓으신 은혜 베푸사 나를 받아 주시고</a:t>
            </a:r>
          </a:p>
          <a:p>
            <a:pPr>
              <a:buNone/>
            </a:pPr>
            <a:endParaRPr lang="en-US" sz="3600" dirty="0" smtClean="0"/>
          </a:p>
          <a:p>
            <a:pPr>
              <a:buNone/>
            </a:pPr>
            <a:r>
              <a:rPr lang="en-US" sz="3600" dirty="0" smtClean="0"/>
              <a:t>Let </a:t>
            </a:r>
            <a:r>
              <a:rPr lang="en-US" sz="3600" dirty="0" smtClean="0"/>
              <a:t>my soul look up with a steadfast </a:t>
            </a:r>
            <a:r>
              <a:rPr lang="en-US" sz="3600" dirty="0" smtClean="0"/>
              <a:t>hope,</a:t>
            </a:r>
            <a:br>
              <a:rPr lang="en-US" sz="3600" dirty="0" smtClean="0"/>
            </a:br>
            <a:r>
              <a:rPr lang="en-US" sz="3600" dirty="0" smtClean="0"/>
              <a:t>and </a:t>
            </a:r>
            <a:r>
              <a:rPr lang="en-US" sz="3600" dirty="0" smtClean="0"/>
              <a:t>my will be lost in </a:t>
            </a:r>
            <a:r>
              <a:rPr lang="en-US" sz="3600" dirty="0" err="1" smtClean="0"/>
              <a:t>Thine</a:t>
            </a:r>
            <a:r>
              <a:rPr lang="en-US" sz="3600" dirty="0" smtClean="0"/>
              <a:t>.</a:t>
            </a:r>
          </a:p>
          <a:p>
            <a:pPr>
              <a:buNone/>
            </a:pPr>
            <a:r>
              <a:rPr lang="ko-KR" altLang="en-US" sz="3600" dirty="0" smtClean="0"/>
              <a:t>나의 품은 뜻 주의 뜻같이 되게 하여 주소서</a:t>
            </a:r>
            <a:endParaRPr lang="en-US" sz="36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1800" dirty="0" smtClean="0">
                <a:latin typeface="Tempus Sans ITC" pitchFamily="82" charset="0"/>
                <a:ea typeface="08서울남산체 B" pitchFamily="18" charset="-127"/>
              </a:rPr>
              <a:t>Draw Me Nearer (</a:t>
            </a:r>
            <a:r>
              <a:rPr lang="ko-KR" altLang="en-US" sz="1800" dirty="0" smtClean="0">
                <a:latin typeface="Tempus Sans ITC" pitchFamily="82" charset="0"/>
                <a:ea typeface="08서울남산체 B" pitchFamily="18" charset="-127"/>
              </a:rPr>
              <a:t>주의 음성을 내가 </a:t>
            </a:r>
            <a:r>
              <a:rPr lang="ko-KR" altLang="en-US" sz="1800" dirty="0" smtClean="0">
                <a:latin typeface="Tempus Sans ITC" pitchFamily="82" charset="0"/>
                <a:ea typeface="08서울남산체 B" pitchFamily="18" charset="-127"/>
              </a:rPr>
              <a:t>들으니</a:t>
            </a:r>
            <a:r>
              <a:rPr lang="en-US" altLang="ko-KR" sz="1800" dirty="0" smtClean="0">
                <a:latin typeface="Tempus Sans ITC" pitchFamily="82" charset="0"/>
                <a:ea typeface="08서울남산체 B" pitchFamily="18" charset="-127"/>
              </a:rPr>
              <a:t>, </a:t>
            </a:r>
            <a:r>
              <a:rPr lang="ko-KR" altLang="en-US" sz="1800" dirty="0" smtClean="0">
                <a:latin typeface="Tempus Sans ITC" pitchFamily="82" charset="0"/>
                <a:ea typeface="08서울남산체 B" pitchFamily="18" charset="-127"/>
              </a:rPr>
              <a:t>찬</a:t>
            </a:r>
            <a:r>
              <a:rPr lang="en-US" altLang="ko-KR" sz="1800" dirty="0" smtClean="0">
                <a:latin typeface="Tempus Sans ITC" pitchFamily="82" charset="0"/>
                <a:ea typeface="08서울남산체 B" pitchFamily="18" charset="-127"/>
              </a:rPr>
              <a:t>219)</a:t>
            </a:r>
            <a:endParaRPr lang="en-US" sz="1800" dirty="0">
              <a:latin typeface="Tempus Sans ITC" pitchFamily="82" charset="0"/>
              <a:ea typeface="08서울남산체 B" pitchFamily="18" charset="-127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3600" dirty="0" smtClean="0"/>
              <a:t>Draw me nearer, nearer blessed </a:t>
            </a:r>
            <a:r>
              <a:rPr lang="en-US" sz="3600" dirty="0" smtClean="0"/>
              <a:t>Lord,</a:t>
            </a:r>
            <a:br>
              <a:rPr lang="en-US" sz="3600" dirty="0" smtClean="0"/>
            </a:br>
            <a:r>
              <a:rPr lang="en-US" sz="3600" dirty="0" smtClean="0"/>
              <a:t>to </a:t>
            </a:r>
            <a:r>
              <a:rPr lang="en-US" sz="3600" dirty="0" smtClean="0"/>
              <a:t>the cross where Thou hast died.</a:t>
            </a:r>
          </a:p>
          <a:p>
            <a:pPr>
              <a:buNone/>
            </a:pPr>
            <a:r>
              <a:rPr lang="ko-KR" altLang="en-US" sz="3600" dirty="0" smtClean="0"/>
              <a:t>내가 매일 십자가 앞에 더 가까이 가오니</a:t>
            </a:r>
          </a:p>
          <a:p>
            <a:pPr>
              <a:buNone/>
            </a:pPr>
            <a:endParaRPr lang="en-US" sz="3600" dirty="0" smtClean="0"/>
          </a:p>
          <a:p>
            <a:pPr>
              <a:buNone/>
            </a:pPr>
            <a:r>
              <a:rPr lang="en-US" sz="3600" dirty="0" smtClean="0"/>
              <a:t>Draw </a:t>
            </a:r>
            <a:r>
              <a:rPr lang="en-US" sz="3600" dirty="0" smtClean="0"/>
              <a:t>me nearer, nearer, nearer blessed </a:t>
            </a:r>
            <a:r>
              <a:rPr lang="en-US" sz="3600" dirty="0" smtClean="0"/>
              <a:t>Lord,</a:t>
            </a:r>
            <a:br>
              <a:rPr lang="en-US" sz="3600" dirty="0" smtClean="0"/>
            </a:br>
            <a:r>
              <a:rPr lang="en-US" sz="3600" dirty="0" smtClean="0"/>
              <a:t>to </a:t>
            </a:r>
            <a:r>
              <a:rPr lang="en-US" sz="3600" dirty="0" smtClean="0"/>
              <a:t>Thy precious, bleeding </a:t>
            </a:r>
            <a:r>
              <a:rPr lang="en-US" sz="3600" dirty="0" smtClean="0"/>
              <a:t>side</a:t>
            </a:r>
            <a:endParaRPr lang="en-US" sz="3600" dirty="0" smtClean="0"/>
          </a:p>
          <a:p>
            <a:pPr>
              <a:buNone/>
            </a:pPr>
            <a:r>
              <a:rPr lang="ko-KR" altLang="en-US" sz="3600" dirty="0" smtClean="0"/>
              <a:t>구세주의 흘린 보배피로써 나를 정케 하소서</a:t>
            </a:r>
            <a:endParaRPr lang="en-US" sz="36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1800" dirty="0" smtClean="0">
                <a:latin typeface="Tempus Sans ITC" pitchFamily="82" charset="0"/>
                <a:ea typeface="08서울남산체 B" pitchFamily="18" charset="-127"/>
              </a:rPr>
              <a:t>Draw Me Nearer (</a:t>
            </a:r>
            <a:r>
              <a:rPr lang="ko-KR" altLang="en-US" sz="1800" dirty="0" smtClean="0">
                <a:latin typeface="Tempus Sans ITC" pitchFamily="82" charset="0"/>
                <a:ea typeface="08서울남산체 B" pitchFamily="18" charset="-127"/>
              </a:rPr>
              <a:t>주의 음성을 내가 </a:t>
            </a:r>
            <a:r>
              <a:rPr lang="ko-KR" altLang="en-US" sz="1800" dirty="0" smtClean="0">
                <a:latin typeface="Tempus Sans ITC" pitchFamily="82" charset="0"/>
                <a:ea typeface="08서울남산체 B" pitchFamily="18" charset="-127"/>
              </a:rPr>
              <a:t>들으니</a:t>
            </a:r>
            <a:r>
              <a:rPr lang="en-US" altLang="ko-KR" sz="1800" dirty="0" smtClean="0">
                <a:latin typeface="Tempus Sans ITC" pitchFamily="82" charset="0"/>
                <a:ea typeface="08서울남산체 B" pitchFamily="18" charset="-127"/>
              </a:rPr>
              <a:t>, </a:t>
            </a:r>
            <a:r>
              <a:rPr lang="ko-KR" altLang="en-US" sz="1800" dirty="0" smtClean="0">
                <a:latin typeface="Tempus Sans ITC" pitchFamily="82" charset="0"/>
                <a:ea typeface="08서울남산체 B" pitchFamily="18" charset="-127"/>
              </a:rPr>
              <a:t>찬</a:t>
            </a:r>
            <a:r>
              <a:rPr lang="en-US" altLang="ko-KR" sz="1800" dirty="0" smtClean="0">
                <a:latin typeface="Tempus Sans ITC" pitchFamily="82" charset="0"/>
                <a:ea typeface="08서울남산체 B" pitchFamily="18" charset="-127"/>
              </a:rPr>
              <a:t>219)</a:t>
            </a:r>
            <a:endParaRPr lang="en-US" sz="1800" dirty="0">
              <a:latin typeface="Tempus Sans ITC" pitchFamily="82" charset="0"/>
              <a:ea typeface="08서울남산체 B" pitchFamily="18" charset="-127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3600" dirty="0" smtClean="0"/>
              <a:t>3</a:t>
            </a:r>
            <a:r>
              <a:rPr lang="en-US" sz="3600" dirty="0" smtClean="0"/>
              <a:t>. O the pure delight of a single </a:t>
            </a:r>
            <a:r>
              <a:rPr lang="en-US" sz="3600" dirty="0" smtClean="0"/>
              <a:t>hour</a:t>
            </a:r>
            <a:br>
              <a:rPr lang="en-US" sz="3600" dirty="0" smtClean="0"/>
            </a:br>
            <a:r>
              <a:rPr lang="en-US" sz="3600" dirty="0" smtClean="0"/>
              <a:t>that </a:t>
            </a:r>
            <a:r>
              <a:rPr lang="en-US" sz="3600" dirty="0" smtClean="0"/>
              <a:t>before Thy throne I spend,</a:t>
            </a:r>
          </a:p>
          <a:p>
            <a:pPr>
              <a:buNone/>
            </a:pPr>
            <a:r>
              <a:rPr lang="ko-KR" altLang="en-US" sz="3600" dirty="0" smtClean="0"/>
              <a:t>주의 보좌로 나아갈 때에 어찌 아니 기쁠까</a:t>
            </a:r>
          </a:p>
          <a:p>
            <a:pPr>
              <a:buNone/>
            </a:pPr>
            <a:endParaRPr lang="en-US" sz="3600" dirty="0" smtClean="0"/>
          </a:p>
          <a:p>
            <a:pPr>
              <a:buNone/>
            </a:pPr>
            <a:r>
              <a:rPr lang="en-US" sz="3600" dirty="0" smtClean="0"/>
              <a:t>When </a:t>
            </a:r>
            <a:r>
              <a:rPr lang="en-US" sz="3600" dirty="0" smtClean="0"/>
              <a:t>I kneel in prayer, and with </a:t>
            </a:r>
            <a:r>
              <a:rPr lang="en-US" sz="3600" dirty="0" smtClean="0"/>
              <a:t>Thee,</a:t>
            </a:r>
            <a:br>
              <a:rPr lang="en-US" sz="3600" dirty="0" smtClean="0"/>
            </a:br>
            <a:r>
              <a:rPr lang="en-US" sz="3600" dirty="0" smtClean="0"/>
              <a:t>my </a:t>
            </a:r>
            <a:r>
              <a:rPr lang="en-US" sz="3600" dirty="0" smtClean="0"/>
              <a:t>God, I commune as friend with friend!</a:t>
            </a:r>
          </a:p>
          <a:p>
            <a:pPr>
              <a:buNone/>
            </a:pPr>
            <a:r>
              <a:rPr lang="ko-KR" altLang="en-US" sz="3600" dirty="0" smtClean="0"/>
              <a:t>주의 얼굴을 항상 뵈오니 더욱 친근 합니다</a:t>
            </a:r>
            <a:endParaRPr lang="en-US" sz="36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1800" dirty="0" smtClean="0">
                <a:latin typeface="Tempus Sans ITC" pitchFamily="82" charset="0"/>
                <a:ea typeface="08서울남산체 B" pitchFamily="18" charset="-127"/>
              </a:rPr>
              <a:t>Draw Me Nearer (</a:t>
            </a:r>
            <a:r>
              <a:rPr lang="ko-KR" altLang="en-US" sz="1800" dirty="0" smtClean="0">
                <a:latin typeface="Tempus Sans ITC" pitchFamily="82" charset="0"/>
                <a:ea typeface="08서울남산체 B" pitchFamily="18" charset="-127"/>
              </a:rPr>
              <a:t>주의 음성을 내가 </a:t>
            </a:r>
            <a:r>
              <a:rPr lang="ko-KR" altLang="en-US" sz="1800" dirty="0" smtClean="0">
                <a:latin typeface="Tempus Sans ITC" pitchFamily="82" charset="0"/>
                <a:ea typeface="08서울남산체 B" pitchFamily="18" charset="-127"/>
              </a:rPr>
              <a:t>들으니</a:t>
            </a:r>
            <a:r>
              <a:rPr lang="en-US" altLang="ko-KR" sz="1800" dirty="0" smtClean="0">
                <a:latin typeface="Tempus Sans ITC" pitchFamily="82" charset="0"/>
                <a:ea typeface="08서울남산체 B" pitchFamily="18" charset="-127"/>
              </a:rPr>
              <a:t>, </a:t>
            </a:r>
            <a:r>
              <a:rPr lang="ko-KR" altLang="en-US" sz="1800" dirty="0" smtClean="0">
                <a:latin typeface="Tempus Sans ITC" pitchFamily="82" charset="0"/>
                <a:ea typeface="08서울남산체 B" pitchFamily="18" charset="-127"/>
              </a:rPr>
              <a:t>찬</a:t>
            </a:r>
            <a:r>
              <a:rPr lang="en-US" altLang="ko-KR" sz="1800" dirty="0" smtClean="0">
                <a:latin typeface="Tempus Sans ITC" pitchFamily="82" charset="0"/>
                <a:ea typeface="08서울남산체 B" pitchFamily="18" charset="-127"/>
              </a:rPr>
              <a:t>219)</a:t>
            </a:r>
            <a:endParaRPr lang="en-US" sz="1800" dirty="0">
              <a:latin typeface="Tempus Sans ITC" pitchFamily="82" charset="0"/>
              <a:ea typeface="08서울남산체 B" pitchFamily="18" charset="-127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3600" dirty="0" smtClean="0"/>
              <a:t>Draw me nearer, nearer blessed </a:t>
            </a:r>
            <a:r>
              <a:rPr lang="en-US" sz="3600" dirty="0" smtClean="0"/>
              <a:t>Lord,</a:t>
            </a:r>
            <a:br>
              <a:rPr lang="en-US" sz="3600" dirty="0" smtClean="0"/>
            </a:br>
            <a:r>
              <a:rPr lang="en-US" sz="3600" dirty="0" smtClean="0"/>
              <a:t>to </a:t>
            </a:r>
            <a:r>
              <a:rPr lang="en-US" sz="3600" dirty="0" smtClean="0"/>
              <a:t>the cross where Thou hast died.</a:t>
            </a:r>
          </a:p>
          <a:p>
            <a:pPr>
              <a:buNone/>
            </a:pPr>
            <a:r>
              <a:rPr lang="ko-KR" altLang="en-US" sz="3600" dirty="0" smtClean="0"/>
              <a:t>내가 매일 십자가 앞에 더 가까이 가오니</a:t>
            </a:r>
          </a:p>
          <a:p>
            <a:pPr>
              <a:buNone/>
            </a:pPr>
            <a:endParaRPr lang="en-US" sz="3600" dirty="0" smtClean="0"/>
          </a:p>
          <a:p>
            <a:pPr>
              <a:buNone/>
            </a:pPr>
            <a:r>
              <a:rPr lang="en-US" sz="3600" dirty="0" smtClean="0"/>
              <a:t>Draw </a:t>
            </a:r>
            <a:r>
              <a:rPr lang="en-US" sz="3600" dirty="0" smtClean="0"/>
              <a:t>me nearer, nearer, nearer blessed </a:t>
            </a:r>
            <a:r>
              <a:rPr lang="en-US" sz="3600" dirty="0" smtClean="0"/>
              <a:t>Lord,</a:t>
            </a:r>
            <a:br>
              <a:rPr lang="en-US" sz="3600" dirty="0" smtClean="0"/>
            </a:br>
            <a:r>
              <a:rPr lang="en-US" sz="3600" dirty="0" smtClean="0"/>
              <a:t>to </a:t>
            </a:r>
            <a:r>
              <a:rPr lang="en-US" sz="3600" dirty="0" smtClean="0"/>
              <a:t>Thy precious, bleeding </a:t>
            </a:r>
            <a:r>
              <a:rPr lang="en-US" sz="3600" dirty="0" smtClean="0"/>
              <a:t>side</a:t>
            </a:r>
            <a:endParaRPr lang="en-US" sz="3600" dirty="0" smtClean="0"/>
          </a:p>
          <a:p>
            <a:pPr>
              <a:buNone/>
            </a:pPr>
            <a:r>
              <a:rPr lang="ko-KR" altLang="en-US" sz="3600" dirty="0" smtClean="0"/>
              <a:t>구세주의 흘린 보배피로써 나를 정케 하소서</a:t>
            </a:r>
            <a:endParaRPr lang="en-US" sz="36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1800" dirty="0" smtClean="0">
                <a:latin typeface="Tempus Sans ITC" pitchFamily="82" charset="0"/>
                <a:ea typeface="08서울남산체 B" pitchFamily="18" charset="-127"/>
              </a:rPr>
              <a:t>Draw Me Nearer (</a:t>
            </a:r>
            <a:r>
              <a:rPr lang="ko-KR" altLang="en-US" sz="1800" dirty="0" smtClean="0">
                <a:latin typeface="Tempus Sans ITC" pitchFamily="82" charset="0"/>
                <a:ea typeface="08서울남산체 B" pitchFamily="18" charset="-127"/>
              </a:rPr>
              <a:t>주의 음성을 내가 </a:t>
            </a:r>
            <a:r>
              <a:rPr lang="ko-KR" altLang="en-US" sz="1800" dirty="0" smtClean="0">
                <a:latin typeface="Tempus Sans ITC" pitchFamily="82" charset="0"/>
                <a:ea typeface="08서울남산체 B" pitchFamily="18" charset="-127"/>
              </a:rPr>
              <a:t>들으니</a:t>
            </a:r>
            <a:r>
              <a:rPr lang="en-US" altLang="ko-KR" sz="1800" dirty="0" smtClean="0">
                <a:latin typeface="Tempus Sans ITC" pitchFamily="82" charset="0"/>
                <a:ea typeface="08서울남산체 B" pitchFamily="18" charset="-127"/>
              </a:rPr>
              <a:t>, </a:t>
            </a:r>
            <a:r>
              <a:rPr lang="ko-KR" altLang="en-US" sz="1800" dirty="0" smtClean="0">
                <a:latin typeface="Tempus Sans ITC" pitchFamily="82" charset="0"/>
                <a:ea typeface="08서울남산체 B" pitchFamily="18" charset="-127"/>
              </a:rPr>
              <a:t>찬</a:t>
            </a:r>
            <a:r>
              <a:rPr lang="en-US" altLang="ko-KR" sz="1800" dirty="0" smtClean="0">
                <a:latin typeface="Tempus Sans ITC" pitchFamily="82" charset="0"/>
                <a:ea typeface="08서울남산체 B" pitchFamily="18" charset="-127"/>
              </a:rPr>
              <a:t>219)</a:t>
            </a:r>
            <a:endParaRPr lang="en-US" sz="1800" dirty="0">
              <a:latin typeface="Tempus Sans ITC" pitchFamily="82" charset="0"/>
              <a:ea typeface="08서울남산체 B" pitchFamily="18" charset="-127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3600" dirty="0" smtClean="0"/>
              <a:t>4. There are depths of love that I cannot </a:t>
            </a:r>
            <a:r>
              <a:rPr lang="en-US" sz="3600" dirty="0" smtClean="0"/>
              <a:t>know</a:t>
            </a:r>
            <a:br>
              <a:rPr lang="en-US" sz="3600" dirty="0" smtClean="0"/>
            </a:br>
            <a:r>
              <a:rPr lang="en-US" sz="3600" dirty="0" smtClean="0"/>
              <a:t>till </a:t>
            </a:r>
            <a:r>
              <a:rPr lang="en-US" sz="3600" dirty="0" smtClean="0"/>
              <a:t>I cross the narrow sea;</a:t>
            </a:r>
          </a:p>
          <a:p>
            <a:pPr>
              <a:buNone/>
            </a:pPr>
            <a:r>
              <a:rPr lang="ko-KR" altLang="en-US" sz="3600" dirty="0" smtClean="0"/>
              <a:t>우리 구주의 넓은 사랑을 측량할자 없으며</a:t>
            </a:r>
          </a:p>
          <a:p>
            <a:pPr>
              <a:buNone/>
            </a:pPr>
            <a:endParaRPr lang="en-US" sz="3600" dirty="0" smtClean="0"/>
          </a:p>
          <a:p>
            <a:pPr>
              <a:buNone/>
            </a:pPr>
            <a:r>
              <a:rPr lang="en-US" sz="3600" dirty="0" smtClean="0"/>
              <a:t>There </a:t>
            </a:r>
            <a:r>
              <a:rPr lang="en-US" sz="3600" dirty="0" smtClean="0"/>
              <a:t>are heights of joy that I may not </a:t>
            </a:r>
            <a:r>
              <a:rPr lang="en-US" sz="3600" dirty="0" smtClean="0"/>
              <a:t>reach</a:t>
            </a:r>
            <a:br>
              <a:rPr lang="en-US" sz="3600" dirty="0" smtClean="0"/>
            </a:br>
            <a:r>
              <a:rPr lang="en-US" sz="3600" dirty="0" smtClean="0"/>
              <a:t>till </a:t>
            </a:r>
            <a:r>
              <a:rPr lang="en-US" sz="3600" dirty="0" smtClean="0"/>
              <a:t>I rest in peace with Thee.</a:t>
            </a:r>
          </a:p>
          <a:p>
            <a:pPr>
              <a:buNone/>
            </a:pPr>
            <a:r>
              <a:rPr lang="ko-KR" altLang="en-US" sz="3600" dirty="0" smtClean="0"/>
              <a:t>주가 주시는 참된 기쁨도 헤아릴 수 없도다</a:t>
            </a:r>
            <a:endParaRPr lang="en-US" sz="36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1800" dirty="0" smtClean="0">
                <a:latin typeface="Tempus Sans ITC" pitchFamily="82" charset="0"/>
                <a:ea typeface="08서울남산체 B" pitchFamily="18" charset="-127"/>
              </a:rPr>
              <a:t>Draw Me Nearer (</a:t>
            </a:r>
            <a:r>
              <a:rPr lang="ko-KR" altLang="en-US" sz="1800" dirty="0" smtClean="0">
                <a:latin typeface="Tempus Sans ITC" pitchFamily="82" charset="0"/>
                <a:ea typeface="08서울남산체 B" pitchFamily="18" charset="-127"/>
              </a:rPr>
              <a:t>주의 음성을 내가 </a:t>
            </a:r>
            <a:r>
              <a:rPr lang="ko-KR" altLang="en-US" sz="1800" dirty="0" smtClean="0">
                <a:latin typeface="Tempus Sans ITC" pitchFamily="82" charset="0"/>
                <a:ea typeface="08서울남산체 B" pitchFamily="18" charset="-127"/>
              </a:rPr>
              <a:t>들으니</a:t>
            </a:r>
            <a:r>
              <a:rPr lang="en-US" altLang="ko-KR" sz="1800" dirty="0" smtClean="0">
                <a:latin typeface="Tempus Sans ITC" pitchFamily="82" charset="0"/>
                <a:ea typeface="08서울남산체 B" pitchFamily="18" charset="-127"/>
              </a:rPr>
              <a:t>, </a:t>
            </a:r>
            <a:r>
              <a:rPr lang="ko-KR" altLang="en-US" sz="1800" dirty="0" smtClean="0">
                <a:latin typeface="Tempus Sans ITC" pitchFamily="82" charset="0"/>
                <a:ea typeface="08서울남산체 B" pitchFamily="18" charset="-127"/>
              </a:rPr>
              <a:t>찬</a:t>
            </a:r>
            <a:r>
              <a:rPr lang="en-US" altLang="ko-KR" sz="1800" dirty="0" smtClean="0">
                <a:latin typeface="Tempus Sans ITC" pitchFamily="82" charset="0"/>
                <a:ea typeface="08서울남산체 B" pitchFamily="18" charset="-127"/>
              </a:rPr>
              <a:t>219)</a:t>
            </a:r>
            <a:endParaRPr lang="en-US" sz="1800" dirty="0">
              <a:latin typeface="Tempus Sans ITC" pitchFamily="82" charset="0"/>
              <a:ea typeface="08서울남산체 B" pitchFamily="18" charset="-127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3600" dirty="0" smtClean="0"/>
              <a:t>Draw me nearer, nearer blessed </a:t>
            </a:r>
            <a:r>
              <a:rPr lang="en-US" sz="3600" dirty="0" smtClean="0"/>
              <a:t>Lord,</a:t>
            </a:r>
            <a:br>
              <a:rPr lang="en-US" sz="3600" dirty="0" smtClean="0"/>
            </a:br>
            <a:r>
              <a:rPr lang="en-US" sz="3600" dirty="0" smtClean="0"/>
              <a:t>to </a:t>
            </a:r>
            <a:r>
              <a:rPr lang="en-US" sz="3600" dirty="0" smtClean="0"/>
              <a:t>the cross where Thou hast died.</a:t>
            </a:r>
          </a:p>
          <a:p>
            <a:pPr>
              <a:buNone/>
            </a:pPr>
            <a:r>
              <a:rPr lang="ko-KR" altLang="en-US" sz="3600" dirty="0" smtClean="0"/>
              <a:t>내가 매일 십자가 앞에 더 가까이 가오니</a:t>
            </a:r>
          </a:p>
          <a:p>
            <a:pPr>
              <a:buNone/>
            </a:pPr>
            <a:endParaRPr lang="en-US" sz="3600" dirty="0" smtClean="0"/>
          </a:p>
          <a:p>
            <a:pPr>
              <a:buNone/>
            </a:pPr>
            <a:r>
              <a:rPr lang="en-US" sz="3600" dirty="0" smtClean="0"/>
              <a:t>Draw </a:t>
            </a:r>
            <a:r>
              <a:rPr lang="en-US" sz="3600" dirty="0" smtClean="0"/>
              <a:t>me nearer, nearer, nearer blessed </a:t>
            </a:r>
            <a:r>
              <a:rPr lang="en-US" sz="3600" dirty="0" smtClean="0"/>
              <a:t>Lord,</a:t>
            </a:r>
            <a:br>
              <a:rPr lang="en-US" sz="3600" dirty="0" smtClean="0"/>
            </a:br>
            <a:r>
              <a:rPr lang="en-US" sz="3600" dirty="0" smtClean="0"/>
              <a:t>to </a:t>
            </a:r>
            <a:r>
              <a:rPr lang="en-US" sz="3600" dirty="0" smtClean="0"/>
              <a:t>Thy precious, bleeding </a:t>
            </a:r>
            <a:r>
              <a:rPr lang="en-US" sz="3600" dirty="0" smtClean="0"/>
              <a:t>side</a:t>
            </a:r>
            <a:endParaRPr lang="en-US" sz="3600" dirty="0" smtClean="0"/>
          </a:p>
          <a:p>
            <a:pPr>
              <a:buNone/>
            </a:pPr>
            <a:r>
              <a:rPr lang="ko-KR" altLang="en-US" sz="3600" dirty="0" smtClean="0"/>
              <a:t>구세주의 흘린 보배피로써 나를 정케 하소서</a:t>
            </a:r>
            <a:endParaRPr lang="en-US" sz="36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</TotalTime>
  <Words>220</Words>
  <Application>Microsoft Office PowerPoint</Application>
  <PresentationFormat>On-screen Show (4:3)</PresentationFormat>
  <Paragraphs>59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서로를 위한 기도 Prayer for One Another</vt:lpstr>
      <vt:lpstr>Draw Me Nearer (주의 음성을 내가 들으니, 찬219)</vt:lpstr>
      <vt:lpstr>Draw Me Nearer (주의 음성을 내가 들으니, 찬219)</vt:lpstr>
      <vt:lpstr>Draw Me Nearer (주의 음성을 내가 들으니, 찬219)</vt:lpstr>
      <vt:lpstr>Draw Me Nearer (주의 음성을 내가 들으니, 찬219)</vt:lpstr>
      <vt:lpstr>Draw Me Nearer (주의 음성을 내가 들으니, 찬219)</vt:lpstr>
      <vt:lpstr>Draw Me Nearer (주의 음성을 내가 들으니, 찬219)</vt:lpstr>
      <vt:lpstr>Draw Me Nearer (주의 음성을 내가 들으니, 찬219)</vt:lpstr>
      <vt:lpstr>Draw Me Nearer (주의 음성을 내가 들으니, 찬219)</vt:lpstr>
      <vt:lpstr>서로를 위한 기도 규칙 Rules for Prayer for One Another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Sangmaster</dc:creator>
  <cp:lastModifiedBy>Sangmaster</cp:lastModifiedBy>
  <cp:revision>13</cp:revision>
  <dcterms:created xsi:type="dcterms:W3CDTF">2006-08-16T00:00:00Z</dcterms:created>
  <dcterms:modified xsi:type="dcterms:W3CDTF">2012-04-06T18:30:57Z</dcterms:modified>
</cp:coreProperties>
</file>